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67" r:id="rId4"/>
    <p:sldId id="337" r:id="rId5"/>
    <p:sldId id="347" r:id="rId6"/>
    <p:sldId id="348" r:id="rId7"/>
    <p:sldId id="349" r:id="rId8"/>
    <p:sldId id="350" r:id="rId9"/>
    <p:sldId id="351" r:id="rId10"/>
    <p:sldId id="352" r:id="rId11"/>
    <p:sldId id="353" r:id="rId12"/>
    <p:sldId id="354" r:id="rId13"/>
    <p:sldId id="355" r:id="rId14"/>
    <p:sldId id="34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81" d="100"/>
          <a:sy n="81" d="100"/>
        </p:scale>
        <p:origin x="40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Thornton" userId="9f1969b453f71bbb" providerId="LiveId" clId="{26ECDFB8-5297-4C14-B053-7E217B8AD674}"/>
    <pc:docChg chg="undo custSel addSld delSld modSld">
      <pc:chgData name="Robert Thornton" userId="9f1969b453f71bbb" providerId="LiveId" clId="{26ECDFB8-5297-4C14-B053-7E217B8AD674}" dt="2019-05-12T03:34:01.059" v="1761"/>
      <pc:docMkLst>
        <pc:docMk/>
      </pc:docMkLst>
      <pc:sldChg chg="modSp add del modAnim">
        <pc:chgData name="Robert Thornton" userId="9f1969b453f71bbb" providerId="LiveId" clId="{26ECDFB8-5297-4C14-B053-7E217B8AD674}" dt="2019-05-12T03:34:01.059" v="1761"/>
        <pc:sldMkLst>
          <pc:docMk/>
          <pc:sldMk cId="3693749270" sldId="346"/>
        </pc:sldMkLst>
        <pc:spChg chg="mod">
          <ac:chgData name="Robert Thornton" userId="9f1969b453f71bbb" providerId="LiveId" clId="{26ECDFB8-5297-4C14-B053-7E217B8AD674}" dt="2019-05-12T03:32:51.273" v="1759" actId="20577"/>
          <ac:spMkLst>
            <pc:docMk/>
            <pc:sldMk cId="3693749270" sldId="346"/>
            <ac:spMk id="13" creationId="{E7C750C0-1812-4958-B4B6-2FF0B4BA06AA}"/>
          </ac:spMkLst>
        </pc:spChg>
      </pc:sldChg>
      <pc:sldChg chg="modSp modAnim">
        <pc:chgData name="Robert Thornton" userId="9f1969b453f71bbb" providerId="LiveId" clId="{26ECDFB8-5297-4C14-B053-7E217B8AD674}" dt="2019-05-12T02:42:56.160" v="137" actId="12"/>
        <pc:sldMkLst>
          <pc:docMk/>
          <pc:sldMk cId="4260825022" sldId="348"/>
        </pc:sldMkLst>
        <pc:spChg chg="mod">
          <ac:chgData name="Robert Thornton" userId="9f1969b453f71bbb" providerId="LiveId" clId="{26ECDFB8-5297-4C14-B053-7E217B8AD674}" dt="2019-05-12T02:42:56.160" v="137" actId="12"/>
          <ac:spMkLst>
            <pc:docMk/>
            <pc:sldMk cId="4260825022" sldId="348"/>
            <ac:spMk id="13" creationId="{E7C750C0-1812-4958-B4B6-2FF0B4BA06AA}"/>
          </ac:spMkLst>
        </pc:spChg>
      </pc:sldChg>
      <pc:sldChg chg="modSp add modAnim">
        <pc:chgData name="Robert Thornton" userId="9f1969b453f71bbb" providerId="LiveId" clId="{26ECDFB8-5297-4C14-B053-7E217B8AD674}" dt="2019-05-12T02:49:28.167" v="377" actId="113"/>
        <pc:sldMkLst>
          <pc:docMk/>
          <pc:sldMk cId="2576010579" sldId="349"/>
        </pc:sldMkLst>
        <pc:spChg chg="mod">
          <ac:chgData name="Robert Thornton" userId="9f1969b453f71bbb" providerId="LiveId" clId="{26ECDFB8-5297-4C14-B053-7E217B8AD674}" dt="2019-05-12T02:49:28.167" v="377" actId="113"/>
          <ac:spMkLst>
            <pc:docMk/>
            <pc:sldMk cId="2576010579" sldId="349"/>
            <ac:spMk id="13" creationId="{E7C750C0-1812-4958-B4B6-2FF0B4BA06AA}"/>
          </ac:spMkLst>
        </pc:spChg>
      </pc:sldChg>
      <pc:sldChg chg="modSp add modAnim">
        <pc:chgData name="Robert Thornton" userId="9f1969b453f71bbb" providerId="LiveId" clId="{26ECDFB8-5297-4C14-B053-7E217B8AD674}" dt="2019-05-12T02:52:06.017" v="487"/>
        <pc:sldMkLst>
          <pc:docMk/>
          <pc:sldMk cId="1378203500" sldId="350"/>
        </pc:sldMkLst>
        <pc:spChg chg="mod">
          <ac:chgData name="Robert Thornton" userId="9f1969b453f71bbb" providerId="LiveId" clId="{26ECDFB8-5297-4C14-B053-7E217B8AD674}" dt="2019-05-12T02:50:29.220" v="472" actId="20577"/>
          <ac:spMkLst>
            <pc:docMk/>
            <pc:sldMk cId="1378203500" sldId="350"/>
            <ac:spMk id="13" creationId="{E7C750C0-1812-4958-B4B6-2FF0B4BA06AA}"/>
          </ac:spMkLst>
        </pc:spChg>
      </pc:sldChg>
      <pc:sldChg chg="modSp add del modAnim">
        <pc:chgData name="Robert Thornton" userId="9f1969b453f71bbb" providerId="LiveId" clId="{26ECDFB8-5297-4C14-B053-7E217B8AD674}" dt="2019-05-12T03:31:28.166" v="1631" actId="2696"/>
        <pc:sldMkLst>
          <pc:docMk/>
          <pc:sldMk cId="2325303229" sldId="351"/>
        </pc:sldMkLst>
        <pc:spChg chg="mod">
          <ac:chgData name="Robert Thornton" userId="9f1969b453f71bbb" providerId="LiveId" clId="{26ECDFB8-5297-4C14-B053-7E217B8AD674}" dt="2019-05-12T02:55:24.944" v="663" actId="20577"/>
          <ac:spMkLst>
            <pc:docMk/>
            <pc:sldMk cId="2325303229" sldId="351"/>
            <ac:spMk id="13" creationId="{E7C750C0-1812-4958-B4B6-2FF0B4BA06AA}"/>
          </ac:spMkLst>
        </pc:spChg>
      </pc:sldChg>
      <pc:sldChg chg="modSp add del modAnim">
        <pc:chgData name="Robert Thornton" userId="9f1969b453f71bbb" providerId="LiveId" clId="{26ECDFB8-5297-4C14-B053-7E217B8AD674}" dt="2019-05-12T03:31:28.613" v="1632" actId="2696"/>
        <pc:sldMkLst>
          <pc:docMk/>
          <pc:sldMk cId="2768824276" sldId="352"/>
        </pc:sldMkLst>
        <pc:spChg chg="mod">
          <ac:chgData name="Robert Thornton" userId="9f1969b453f71bbb" providerId="LiveId" clId="{26ECDFB8-5297-4C14-B053-7E217B8AD674}" dt="2019-05-12T03:15:18.692" v="1025" actId="6549"/>
          <ac:spMkLst>
            <pc:docMk/>
            <pc:sldMk cId="2768824276" sldId="352"/>
            <ac:spMk id="13" creationId="{E7C750C0-1812-4958-B4B6-2FF0B4BA06AA}"/>
          </ac:spMkLst>
        </pc:spChg>
      </pc:sldChg>
      <pc:sldChg chg="modSp add del modAnim">
        <pc:chgData name="Robert Thornton" userId="9f1969b453f71bbb" providerId="LiveId" clId="{26ECDFB8-5297-4C14-B053-7E217B8AD674}" dt="2019-05-12T03:31:28.930" v="1633" actId="2696"/>
        <pc:sldMkLst>
          <pc:docMk/>
          <pc:sldMk cId="1079336660" sldId="353"/>
        </pc:sldMkLst>
        <pc:spChg chg="mod">
          <ac:chgData name="Robert Thornton" userId="9f1969b453f71bbb" providerId="LiveId" clId="{26ECDFB8-5297-4C14-B053-7E217B8AD674}" dt="2019-05-12T03:19:11.638" v="1301" actId="313"/>
          <ac:spMkLst>
            <pc:docMk/>
            <pc:sldMk cId="1079336660" sldId="353"/>
            <ac:spMk id="13" creationId="{E7C750C0-1812-4958-B4B6-2FF0B4BA06AA}"/>
          </ac:spMkLst>
        </pc:spChg>
      </pc:sldChg>
      <pc:sldChg chg="modSp add del modAnim">
        <pc:chgData name="Robert Thornton" userId="9f1969b453f71bbb" providerId="LiveId" clId="{26ECDFB8-5297-4C14-B053-7E217B8AD674}" dt="2019-05-12T03:31:29.322" v="1634" actId="2696"/>
        <pc:sldMkLst>
          <pc:docMk/>
          <pc:sldMk cId="1385208971" sldId="354"/>
        </pc:sldMkLst>
        <pc:spChg chg="mod">
          <ac:chgData name="Robert Thornton" userId="9f1969b453f71bbb" providerId="LiveId" clId="{26ECDFB8-5297-4C14-B053-7E217B8AD674}" dt="2019-05-12T03:25:50.062" v="1446" actId="6549"/>
          <ac:spMkLst>
            <pc:docMk/>
            <pc:sldMk cId="1385208971" sldId="354"/>
            <ac:spMk id="13" creationId="{E7C750C0-1812-4958-B4B6-2FF0B4BA06AA}"/>
          </ac:spMkLst>
        </pc:spChg>
      </pc:sldChg>
      <pc:sldChg chg="addSp delSp modSp add del modAnim">
        <pc:chgData name="Robert Thornton" userId="9f1969b453f71bbb" providerId="LiveId" clId="{26ECDFB8-5297-4C14-B053-7E217B8AD674}" dt="2019-05-12T03:31:29.891" v="1635" actId="2696"/>
        <pc:sldMkLst>
          <pc:docMk/>
          <pc:sldMk cId="2145250075" sldId="355"/>
        </pc:sldMkLst>
        <pc:spChg chg="add del">
          <ac:chgData name="Robert Thornton" userId="9f1969b453f71bbb" providerId="LiveId" clId="{26ECDFB8-5297-4C14-B053-7E217B8AD674}" dt="2019-05-12T03:27:15.603" v="1453"/>
          <ac:spMkLst>
            <pc:docMk/>
            <pc:sldMk cId="2145250075" sldId="355"/>
            <ac:spMk id="3" creationId="{80A3A31D-1DDC-4A9A-9B61-1856CDB5AA11}"/>
          </ac:spMkLst>
        </pc:spChg>
        <pc:spChg chg="mod">
          <ac:chgData name="Robert Thornton" userId="9f1969b453f71bbb" providerId="LiveId" clId="{26ECDFB8-5297-4C14-B053-7E217B8AD674}" dt="2019-05-12T03:31:01.909" v="1615" actId="27636"/>
          <ac:spMkLst>
            <pc:docMk/>
            <pc:sldMk cId="2145250075" sldId="355"/>
            <ac:spMk id="13" creationId="{E7C750C0-1812-4958-B4B6-2FF0B4BA06AA}"/>
          </ac:spMkLst>
        </pc:spChg>
      </pc:sldChg>
    </pc:docChg>
  </pc:docChgLst>
  <pc:docChgLst>
    <pc:chgData name="Robert Thornton" userId="9f1969b453f71bbb" providerId="LiveId" clId="{AA32F8A6-063E-2D4F-89EA-6198D62A2960}"/>
    <pc:docChg chg="undo custSel modSld">
      <pc:chgData name="Robert Thornton" userId="9f1969b453f71bbb" providerId="LiveId" clId="{AA32F8A6-063E-2D4F-89EA-6198D62A2960}" dt="2019-05-15T02:53:53.354" v="104" actId="20577"/>
      <pc:docMkLst>
        <pc:docMk/>
      </pc:docMkLst>
      <pc:sldChg chg="modSp addAnim delAnim">
        <pc:chgData name="Robert Thornton" userId="9f1969b453f71bbb" providerId="LiveId" clId="{AA32F8A6-063E-2D4F-89EA-6198D62A2960}" dt="2019-05-15T02:50:57.935" v="83" actId="20577"/>
        <pc:sldMkLst>
          <pc:docMk/>
          <pc:sldMk cId="1079336660" sldId="353"/>
        </pc:sldMkLst>
        <pc:spChg chg="mod">
          <ac:chgData name="Robert Thornton" userId="9f1969b453f71bbb" providerId="LiveId" clId="{AA32F8A6-063E-2D4F-89EA-6198D62A2960}" dt="2019-05-15T02:50:57.935" v="83" actId="20577"/>
          <ac:spMkLst>
            <pc:docMk/>
            <pc:sldMk cId="1079336660" sldId="353"/>
            <ac:spMk id="13" creationId="{E7C750C0-1812-4958-B4B6-2FF0B4BA06AA}"/>
          </ac:spMkLst>
        </pc:spChg>
      </pc:sldChg>
      <pc:sldChg chg="modSp">
        <pc:chgData name="Robert Thornton" userId="9f1969b453f71bbb" providerId="LiveId" clId="{AA32F8A6-063E-2D4F-89EA-6198D62A2960}" dt="2019-05-15T02:53:53.354" v="104" actId="20577"/>
        <pc:sldMkLst>
          <pc:docMk/>
          <pc:sldMk cId="1385208971" sldId="354"/>
        </pc:sldMkLst>
        <pc:spChg chg="mod">
          <ac:chgData name="Robert Thornton" userId="9f1969b453f71bbb" providerId="LiveId" clId="{AA32F8A6-063E-2D4F-89EA-6198D62A2960}" dt="2019-05-15T02:53:53.354" v="104" actId="20577"/>
          <ac:spMkLst>
            <pc:docMk/>
            <pc:sldMk cId="1385208971" sldId="354"/>
            <ac:spMk id="13" creationId="{E7C750C0-1812-4958-B4B6-2FF0B4BA06A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2F914-D082-43E4-B418-0BAEDA933F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BFFBBAF-39F1-4CB9-B779-4EC1FF13E6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B1D7F6-7FA7-4A25-A6C8-2EE5DD3E8118}"/>
              </a:ext>
            </a:extLst>
          </p:cNvPr>
          <p:cNvSpPr>
            <a:spLocks noGrp="1"/>
          </p:cNvSpPr>
          <p:nvPr>
            <p:ph type="dt" sz="half" idx="10"/>
          </p:nvPr>
        </p:nvSpPr>
        <p:spPr/>
        <p:txBody>
          <a:bodyPr/>
          <a:lstStyle/>
          <a:p>
            <a:fld id="{704B4CE1-76C8-49A3-AD5E-7279E1E998B7}" type="datetimeFigureOut">
              <a:rPr lang="en-US" smtClean="0"/>
              <a:t>5/14/19</a:t>
            </a:fld>
            <a:endParaRPr lang="en-US"/>
          </a:p>
        </p:txBody>
      </p:sp>
      <p:sp>
        <p:nvSpPr>
          <p:cNvPr id="5" name="Footer Placeholder 4">
            <a:extLst>
              <a:ext uri="{FF2B5EF4-FFF2-40B4-BE49-F238E27FC236}">
                <a16:creationId xmlns:a16="http://schemas.microsoft.com/office/drawing/2014/main" id="{C548493B-E0B3-4366-8EF0-F904879ACA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2A9F70-25C3-4814-841B-60A8B00E0078}"/>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726946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FCDBD-D7A9-4FED-841F-F4BD16BABA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DECA7B-EC62-4480-B5CC-914C2CE764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02D74-8ECB-4BE0-AC73-46C17BE2C5FE}"/>
              </a:ext>
            </a:extLst>
          </p:cNvPr>
          <p:cNvSpPr>
            <a:spLocks noGrp="1"/>
          </p:cNvSpPr>
          <p:nvPr>
            <p:ph type="dt" sz="half" idx="10"/>
          </p:nvPr>
        </p:nvSpPr>
        <p:spPr/>
        <p:txBody>
          <a:bodyPr/>
          <a:lstStyle/>
          <a:p>
            <a:fld id="{704B4CE1-76C8-49A3-AD5E-7279E1E998B7}" type="datetimeFigureOut">
              <a:rPr lang="en-US" smtClean="0"/>
              <a:t>5/14/19</a:t>
            </a:fld>
            <a:endParaRPr lang="en-US"/>
          </a:p>
        </p:txBody>
      </p:sp>
      <p:sp>
        <p:nvSpPr>
          <p:cNvPr id="5" name="Footer Placeholder 4">
            <a:extLst>
              <a:ext uri="{FF2B5EF4-FFF2-40B4-BE49-F238E27FC236}">
                <a16:creationId xmlns:a16="http://schemas.microsoft.com/office/drawing/2014/main" id="{09743617-9FF9-4D6A-880F-091274CD4E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4C3DDA-FA77-4C49-AA18-CF5BB0834C49}"/>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161654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A62A21-8AAF-4B3E-A940-CD6EC36E54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07C451-2729-48CC-A548-0CD926F43E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2A898C-A7E1-44DB-AA16-0611616B62C5}"/>
              </a:ext>
            </a:extLst>
          </p:cNvPr>
          <p:cNvSpPr>
            <a:spLocks noGrp="1"/>
          </p:cNvSpPr>
          <p:nvPr>
            <p:ph type="dt" sz="half" idx="10"/>
          </p:nvPr>
        </p:nvSpPr>
        <p:spPr/>
        <p:txBody>
          <a:bodyPr/>
          <a:lstStyle/>
          <a:p>
            <a:fld id="{704B4CE1-76C8-49A3-AD5E-7279E1E998B7}" type="datetimeFigureOut">
              <a:rPr lang="en-US" smtClean="0"/>
              <a:t>5/14/19</a:t>
            </a:fld>
            <a:endParaRPr lang="en-US"/>
          </a:p>
        </p:txBody>
      </p:sp>
      <p:sp>
        <p:nvSpPr>
          <p:cNvPr id="5" name="Footer Placeholder 4">
            <a:extLst>
              <a:ext uri="{FF2B5EF4-FFF2-40B4-BE49-F238E27FC236}">
                <a16:creationId xmlns:a16="http://schemas.microsoft.com/office/drawing/2014/main" id="{95391DA0-BF66-413E-8AB8-D9B01A08E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430001-79A7-4F63-8BBE-0A78D25946DE}"/>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400145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59CD4-A396-4EDD-8D4E-46D9C99ACB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3902D8-8BC2-4523-BE5C-02F44097E5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C13B92-6EDA-4670-AE63-E61EB4AD53AB}"/>
              </a:ext>
            </a:extLst>
          </p:cNvPr>
          <p:cNvSpPr>
            <a:spLocks noGrp="1"/>
          </p:cNvSpPr>
          <p:nvPr>
            <p:ph type="dt" sz="half" idx="10"/>
          </p:nvPr>
        </p:nvSpPr>
        <p:spPr/>
        <p:txBody>
          <a:bodyPr/>
          <a:lstStyle/>
          <a:p>
            <a:fld id="{704B4CE1-76C8-49A3-AD5E-7279E1E998B7}" type="datetimeFigureOut">
              <a:rPr lang="en-US" smtClean="0"/>
              <a:t>5/14/19</a:t>
            </a:fld>
            <a:endParaRPr lang="en-US"/>
          </a:p>
        </p:txBody>
      </p:sp>
      <p:sp>
        <p:nvSpPr>
          <p:cNvPr id="5" name="Footer Placeholder 4">
            <a:extLst>
              <a:ext uri="{FF2B5EF4-FFF2-40B4-BE49-F238E27FC236}">
                <a16:creationId xmlns:a16="http://schemas.microsoft.com/office/drawing/2014/main" id="{CB6E00CA-15A9-4F69-A5F2-D2F3BE4BA0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3A908E-79C2-4BCC-AF1D-365A0F6D69BB}"/>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160335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AB08-04E6-454F-B4FF-8C4C7E1C4E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DC9CB1-0B74-4B9F-8C8E-DAB73AE03A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503DC1D-3445-4C4C-91F5-57E9ABFA0033}"/>
              </a:ext>
            </a:extLst>
          </p:cNvPr>
          <p:cNvSpPr>
            <a:spLocks noGrp="1"/>
          </p:cNvSpPr>
          <p:nvPr>
            <p:ph type="dt" sz="half" idx="10"/>
          </p:nvPr>
        </p:nvSpPr>
        <p:spPr/>
        <p:txBody>
          <a:bodyPr/>
          <a:lstStyle/>
          <a:p>
            <a:fld id="{704B4CE1-76C8-49A3-AD5E-7279E1E998B7}" type="datetimeFigureOut">
              <a:rPr lang="en-US" smtClean="0"/>
              <a:t>5/14/19</a:t>
            </a:fld>
            <a:endParaRPr lang="en-US"/>
          </a:p>
        </p:txBody>
      </p:sp>
      <p:sp>
        <p:nvSpPr>
          <p:cNvPr id="5" name="Footer Placeholder 4">
            <a:extLst>
              <a:ext uri="{FF2B5EF4-FFF2-40B4-BE49-F238E27FC236}">
                <a16:creationId xmlns:a16="http://schemas.microsoft.com/office/drawing/2014/main" id="{8006FEC1-5410-45B5-967F-17ABB93203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1E4270-DE5E-42E5-995C-E0ABF270AEA7}"/>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73694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1A02D-7441-4769-B25A-6B9D61E79A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0AF21D-5162-4ACB-BEED-CE2B8EC01F2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D5CED1-E706-47DF-99C9-04C158713DF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4B0DCD-0C79-43E7-953E-7730EA08574E}"/>
              </a:ext>
            </a:extLst>
          </p:cNvPr>
          <p:cNvSpPr>
            <a:spLocks noGrp="1"/>
          </p:cNvSpPr>
          <p:nvPr>
            <p:ph type="dt" sz="half" idx="10"/>
          </p:nvPr>
        </p:nvSpPr>
        <p:spPr/>
        <p:txBody>
          <a:bodyPr/>
          <a:lstStyle/>
          <a:p>
            <a:fld id="{704B4CE1-76C8-49A3-AD5E-7279E1E998B7}" type="datetimeFigureOut">
              <a:rPr lang="en-US" smtClean="0"/>
              <a:t>5/14/19</a:t>
            </a:fld>
            <a:endParaRPr lang="en-US"/>
          </a:p>
        </p:txBody>
      </p:sp>
      <p:sp>
        <p:nvSpPr>
          <p:cNvPr id="6" name="Footer Placeholder 5">
            <a:extLst>
              <a:ext uri="{FF2B5EF4-FFF2-40B4-BE49-F238E27FC236}">
                <a16:creationId xmlns:a16="http://schemas.microsoft.com/office/drawing/2014/main" id="{D39020FC-E574-4E25-B9CE-B1D7FE3733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403D5B-FB40-4ABD-B580-29C3894FC924}"/>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919093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DC192-8F56-418D-8CB2-844DB18228C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0F0D97-3A0A-487C-8E98-5FE30E9327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5968B5C-F678-45EE-98C6-8E9A9ACADB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CCB648-DFE6-4DE9-881A-51EE0C6465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019B9FA-4424-4C74-AB25-E13B7C8AB7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B5E177-2F09-41F4-B36E-D50D0560DCA7}"/>
              </a:ext>
            </a:extLst>
          </p:cNvPr>
          <p:cNvSpPr>
            <a:spLocks noGrp="1"/>
          </p:cNvSpPr>
          <p:nvPr>
            <p:ph type="dt" sz="half" idx="10"/>
          </p:nvPr>
        </p:nvSpPr>
        <p:spPr/>
        <p:txBody>
          <a:bodyPr/>
          <a:lstStyle/>
          <a:p>
            <a:fld id="{704B4CE1-76C8-49A3-AD5E-7279E1E998B7}" type="datetimeFigureOut">
              <a:rPr lang="en-US" smtClean="0"/>
              <a:t>5/14/19</a:t>
            </a:fld>
            <a:endParaRPr lang="en-US"/>
          </a:p>
        </p:txBody>
      </p:sp>
      <p:sp>
        <p:nvSpPr>
          <p:cNvPr id="8" name="Footer Placeholder 7">
            <a:extLst>
              <a:ext uri="{FF2B5EF4-FFF2-40B4-BE49-F238E27FC236}">
                <a16:creationId xmlns:a16="http://schemas.microsoft.com/office/drawing/2014/main" id="{734DBB68-2E03-4C79-B680-6D5821B998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B76461-EBDF-4BF4-9921-C131413A48E5}"/>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18951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FE516-FF7C-4B4D-B1F0-DDB0130177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DBA6A2-600C-487F-A820-25EC6DFBB768}"/>
              </a:ext>
            </a:extLst>
          </p:cNvPr>
          <p:cNvSpPr>
            <a:spLocks noGrp="1"/>
          </p:cNvSpPr>
          <p:nvPr>
            <p:ph type="dt" sz="half" idx="10"/>
          </p:nvPr>
        </p:nvSpPr>
        <p:spPr/>
        <p:txBody>
          <a:bodyPr/>
          <a:lstStyle/>
          <a:p>
            <a:fld id="{704B4CE1-76C8-49A3-AD5E-7279E1E998B7}" type="datetimeFigureOut">
              <a:rPr lang="en-US" smtClean="0"/>
              <a:t>5/14/19</a:t>
            </a:fld>
            <a:endParaRPr lang="en-US"/>
          </a:p>
        </p:txBody>
      </p:sp>
      <p:sp>
        <p:nvSpPr>
          <p:cNvPr id="4" name="Footer Placeholder 3">
            <a:extLst>
              <a:ext uri="{FF2B5EF4-FFF2-40B4-BE49-F238E27FC236}">
                <a16:creationId xmlns:a16="http://schemas.microsoft.com/office/drawing/2014/main" id="{06793AC8-6DDD-4859-880E-F15A344E47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8291D3-3D6A-490B-90AB-60E1574FD943}"/>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422091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B2D07E-B0E1-4D7E-A63F-C1AA74341090}"/>
              </a:ext>
            </a:extLst>
          </p:cNvPr>
          <p:cNvSpPr>
            <a:spLocks noGrp="1"/>
          </p:cNvSpPr>
          <p:nvPr>
            <p:ph type="dt" sz="half" idx="10"/>
          </p:nvPr>
        </p:nvSpPr>
        <p:spPr/>
        <p:txBody>
          <a:bodyPr/>
          <a:lstStyle/>
          <a:p>
            <a:fld id="{704B4CE1-76C8-49A3-AD5E-7279E1E998B7}" type="datetimeFigureOut">
              <a:rPr lang="en-US" smtClean="0"/>
              <a:t>5/14/19</a:t>
            </a:fld>
            <a:endParaRPr lang="en-US"/>
          </a:p>
        </p:txBody>
      </p:sp>
      <p:sp>
        <p:nvSpPr>
          <p:cNvPr id="3" name="Footer Placeholder 2">
            <a:extLst>
              <a:ext uri="{FF2B5EF4-FFF2-40B4-BE49-F238E27FC236}">
                <a16:creationId xmlns:a16="http://schemas.microsoft.com/office/drawing/2014/main" id="{ABE24CF7-25FB-43CA-BF31-1BFA924951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C024A3-8569-487A-9B24-564E469A771A}"/>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4093427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D358D-70E0-4264-8B60-602E8EB115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DB865B-2686-44E0-9F96-BD7AE9556A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63C423-20D0-48B9-B805-518036648A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9E4C26-7F9F-44D6-AF36-F005DA094A67}"/>
              </a:ext>
            </a:extLst>
          </p:cNvPr>
          <p:cNvSpPr>
            <a:spLocks noGrp="1"/>
          </p:cNvSpPr>
          <p:nvPr>
            <p:ph type="dt" sz="half" idx="10"/>
          </p:nvPr>
        </p:nvSpPr>
        <p:spPr/>
        <p:txBody>
          <a:bodyPr/>
          <a:lstStyle/>
          <a:p>
            <a:fld id="{704B4CE1-76C8-49A3-AD5E-7279E1E998B7}" type="datetimeFigureOut">
              <a:rPr lang="en-US" smtClean="0"/>
              <a:t>5/14/19</a:t>
            </a:fld>
            <a:endParaRPr lang="en-US"/>
          </a:p>
        </p:txBody>
      </p:sp>
      <p:sp>
        <p:nvSpPr>
          <p:cNvPr id="6" name="Footer Placeholder 5">
            <a:extLst>
              <a:ext uri="{FF2B5EF4-FFF2-40B4-BE49-F238E27FC236}">
                <a16:creationId xmlns:a16="http://schemas.microsoft.com/office/drawing/2014/main" id="{52B663E6-500C-4895-9C76-F5DA42ACD1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A28C4E-C7B0-4C4C-9219-3FDB7FC0D118}"/>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2497460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6B56-AA49-4861-B139-D2ADE2FF87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938D95-6BD7-4040-B263-8B19262149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C99E23-C569-4E98-996A-5BDAC171CB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FC837CD-94CE-4B57-8D78-D868ED792AFC}"/>
              </a:ext>
            </a:extLst>
          </p:cNvPr>
          <p:cNvSpPr>
            <a:spLocks noGrp="1"/>
          </p:cNvSpPr>
          <p:nvPr>
            <p:ph type="dt" sz="half" idx="10"/>
          </p:nvPr>
        </p:nvSpPr>
        <p:spPr/>
        <p:txBody>
          <a:bodyPr/>
          <a:lstStyle/>
          <a:p>
            <a:fld id="{704B4CE1-76C8-49A3-AD5E-7279E1E998B7}" type="datetimeFigureOut">
              <a:rPr lang="en-US" smtClean="0"/>
              <a:t>5/14/19</a:t>
            </a:fld>
            <a:endParaRPr lang="en-US"/>
          </a:p>
        </p:txBody>
      </p:sp>
      <p:sp>
        <p:nvSpPr>
          <p:cNvPr id="6" name="Footer Placeholder 5">
            <a:extLst>
              <a:ext uri="{FF2B5EF4-FFF2-40B4-BE49-F238E27FC236}">
                <a16:creationId xmlns:a16="http://schemas.microsoft.com/office/drawing/2014/main" id="{DF7BB955-1C6C-4D3D-A81E-4A49D4458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8FD67E-E4EC-4445-923C-D631D35A5485}"/>
              </a:ext>
            </a:extLst>
          </p:cNvPr>
          <p:cNvSpPr>
            <a:spLocks noGrp="1"/>
          </p:cNvSpPr>
          <p:nvPr>
            <p:ph type="sldNum" sz="quarter" idx="12"/>
          </p:nvPr>
        </p:nvSpPr>
        <p:spPr/>
        <p:txBody>
          <a:bodyPr/>
          <a:lstStyle/>
          <a:p>
            <a:fld id="{68C7BDEE-0EB6-4ADC-AC7D-A6D8782345DE}" type="slidenum">
              <a:rPr lang="en-US" smtClean="0"/>
              <a:t>‹#›</a:t>
            </a:fld>
            <a:endParaRPr lang="en-US"/>
          </a:p>
        </p:txBody>
      </p:sp>
    </p:spTree>
    <p:extLst>
      <p:ext uri="{BB962C8B-B14F-4D97-AF65-F5344CB8AC3E}">
        <p14:creationId xmlns:p14="http://schemas.microsoft.com/office/powerpoint/2010/main" val="3926184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3">
                <a:lumMod val="70000"/>
              </a:schemeClr>
            </a:gs>
            <a:gs pos="23000">
              <a:schemeClr val="accent3">
                <a:lumMod val="89000"/>
              </a:schemeClr>
            </a:gs>
            <a:gs pos="69000">
              <a:schemeClr val="accent3">
                <a:lumMod val="75000"/>
              </a:schemeClr>
            </a:gs>
            <a:gs pos="97000">
              <a:schemeClr val="accent3">
                <a:lumMod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6A8762-7B1F-44DB-80AA-763822AFB5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1FAF74-7AF2-4664-A22E-22ED0DB16B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27CB52-33E4-468A-B4A3-7ADF0C181B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B4CE1-76C8-49A3-AD5E-7279E1E998B7}" type="datetimeFigureOut">
              <a:rPr lang="en-US" smtClean="0"/>
              <a:t>5/14/19</a:t>
            </a:fld>
            <a:endParaRPr lang="en-US"/>
          </a:p>
        </p:txBody>
      </p:sp>
      <p:sp>
        <p:nvSpPr>
          <p:cNvPr id="5" name="Footer Placeholder 4">
            <a:extLst>
              <a:ext uri="{FF2B5EF4-FFF2-40B4-BE49-F238E27FC236}">
                <a16:creationId xmlns:a16="http://schemas.microsoft.com/office/drawing/2014/main" id="{09221305-4735-4B70-B1AE-DB4CA35C17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6CC810-AC7C-4D3D-A68A-CEC9C37E4D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7BDEE-0EB6-4ADC-AC7D-A6D8782345DE}" type="slidenum">
              <a:rPr lang="en-US" smtClean="0"/>
              <a:t>‹#›</a:t>
            </a:fld>
            <a:endParaRPr lang="en-US"/>
          </a:p>
        </p:txBody>
      </p:sp>
    </p:spTree>
    <p:extLst>
      <p:ext uri="{BB962C8B-B14F-4D97-AF65-F5344CB8AC3E}">
        <p14:creationId xmlns:p14="http://schemas.microsoft.com/office/powerpoint/2010/main" val="3272209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95582A0C-564D-4D98-9C18-827AA9E4581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
            <a:ext cx="12192000" cy="6858001"/>
          </a:xfrm>
          <a:prstGeom prst="rect">
            <a:avLst/>
          </a:prstGeom>
        </p:spPr>
      </p:pic>
    </p:spTree>
    <p:extLst>
      <p:ext uri="{BB962C8B-B14F-4D97-AF65-F5344CB8AC3E}">
        <p14:creationId xmlns:p14="http://schemas.microsoft.com/office/powerpoint/2010/main" val="3754728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as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5003480"/>
          </a:xfrm>
        </p:spPr>
        <p:txBody>
          <a:bodyPr>
            <a:normAutofit lnSpcReduction="10000"/>
          </a:bodyPr>
          <a:lstStyle/>
          <a:p>
            <a:pPr marL="0" indent="0" defTabSz="463550">
              <a:spcBef>
                <a:spcPts val="0"/>
              </a:spcBef>
              <a:buNone/>
            </a:pPr>
            <a:r>
              <a:rPr lang="en-US" dirty="0">
                <a:solidFill>
                  <a:schemeClr val="bg1"/>
                </a:solidFill>
              </a:rPr>
              <a:t>We are the object of God’s Love and Affection</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John 3:16 – loved the whole world</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1 John 2:28-3:2 </a:t>
            </a:r>
          </a:p>
          <a:p>
            <a:pPr marL="0" indent="0" defTabSz="463550">
              <a:spcBef>
                <a:spcPts val="0"/>
              </a:spcBef>
              <a:buNone/>
            </a:pPr>
            <a:r>
              <a:rPr lang="en-US" dirty="0">
                <a:solidFill>
                  <a:schemeClr val="bg1"/>
                </a:solidFill>
              </a:rPr>
              <a:t>…See how what love the Father has bestowed on us, that we would be called children of God.</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Something special, more in degree and different in kind</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Ps 34:15-18, 1 Pet 3:8-12 – God sees what we are going through</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Rev 21:4 – wipe away every tear</a:t>
            </a:r>
          </a:p>
        </p:txBody>
      </p:sp>
    </p:spTree>
    <p:extLst>
      <p:ext uri="{BB962C8B-B14F-4D97-AF65-F5344CB8AC3E}">
        <p14:creationId xmlns:p14="http://schemas.microsoft.com/office/powerpoint/2010/main" val="2768824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as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5003480"/>
          </a:xfrm>
        </p:spPr>
        <p:txBody>
          <a:bodyPr>
            <a:normAutofit/>
          </a:bodyPr>
          <a:lstStyle/>
          <a:p>
            <a:pPr marL="0" indent="0" defTabSz="463550">
              <a:spcBef>
                <a:spcPts val="0"/>
              </a:spcBef>
              <a:buNone/>
            </a:pPr>
            <a:r>
              <a:rPr lang="en-US" dirty="0">
                <a:solidFill>
                  <a:schemeClr val="bg1"/>
                </a:solidFill>
              </a:rPr>
              <a:t>A Fathers Provision</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We are expected to provide for their own – 1 Tim 5:8</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Ps 37:25 – God provides for the righteous</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Matt 6:25-34, Matt 7:7-11, Phil 14:18-19</a:t>
            </a:r>
          </a:p>
          <a:p>
            <a:pPr marL="0" indent="0" defTabSz="463550">
              <a:spcBef>
                <a:spcPts val="0"/>
              </a:spcBef>
              <a:buNone/>
            </a:pPr>
            <a:r>
              <a:rPr lang="en-US" dirty="0">
                <a:solidFill>
                  <a:schemeClr val="bg1"/>
                </a:solidFill>
              </a:rPr>
              <a:t>Psalm 81:10, 84:11, </a:t>
            </a:r>
            <a:r>
              <a:rPr lang="en-US" dirty="0" err="1">
                <a:solidFill>
                  <a:schemeClr val="bg1"/>
                </a:solidFill>
              </a:rPr>
              <a:t>Prov</a:t>
            </a:r>
            <a:r>
              <a:rPr lang="en-US" dirty="0">
                <a:solidFill>
                  <a:schemeClr val="bg1"/>
                </a:solidFill>
              </a:rPr>
              <a:t> 10:3, Rom 8:32, Ps 34:10</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God provided Paul’s needs, the Philippian’s needs, and will provide ours.  How?</a:t>
            </a:r>
          </a:p>
        </p:txBody>
      </p:sp>
    </p:spTree>
    <p:extLst>
      <p:ext uri="{BB962C8B-B14F-4D97-AF65-F5344CB8AC3E}">
        <p14:creationId xmlns:p14="http://schemas.microsoft.com/office/powerpoint/2010/main" val="107933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as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5003480"/>
          </a:xfrm>
        </p:spPr>
        <p:txBody>
          <a:bodyPr>
            <a:normAutofit/>
          </a:bodyPr>
          <a:lstStyle/>
          <a:p>
            <a:pPr marL="0" indent="0" defTabSz="463550">
              <a:spcBef>
                <a:spcPts val="0"/>
              </a:spcBef>
              <a:buNone/>
            </a:pPr>
            <a:r>
              <a:rPr lang="en-US" dirty="0">
                <a:solidFill>
                  <a:schemeClr val="bg1"/>
                </a:solidFill>
              </a:rPr>
              <a:t>A Fathers Protection  - Ps 18:2, 2   </a:t>
            </a:r>
            <a:r>
              <a:rPr lang="en-US" dirty="0" err="1">
                <a:solidFill>
                  <a:schemeClr val="bg1"/>
                </a:solidFill>
              </a:rPr>
              <a:t>2Cor</a:t>
            </a:r>
            <a:r>
              <a:rPr lang="en-US" dirty="0">
                <a:solidFill>
                  <a:schemeClr val="bg1"/>
                </a:solidFill>
              </a:rPr>
              <a:t> 4:8-9</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2 </a:t>
            </a:r>
            <a:r>
              <a:rPr lang="en-US" dirty="0" err="1">
                <a:solidFill>
                  <a:schemeClr val="bg1"/>
                </a:solidFill>
              </a:rPr>
              <a:t>Thes</a:t>
            </a:r>
            <a:r>
              <a:rPr lang="en-US" dirty="0">
                <a:solidFill>
                  <a:schemeClr val="bg1"/>
                </a:solidFill>
              </a:rPr>
              <a:t> 3:3  But the Lord is faithful, and He will strengthen and protect you from the evil one.</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Matt 6:13  'And do not lead us into temptation, but deliver us </a:t>
            </a:r>
            <a:r>
              <a:rPr lang="en-US" i="1" dirty="0">
                <a:solidFill>
                  <a:schemeClr val="bg1"/>
                </a:solidFill>
              </a:rPr>
              <a:t>the </a:t>
            </a:r>
            <a:r>
              <a:rPr lang="en-US" dirty="0">
                <a:solidFill>
                  <a:schemeClr val="bg1"/>
                </a:solidFill>
              </a:rPr>
              <a:t>from evil </a:t>
            </a:r>
            <a:r>
              <a:rPr lang="en-US" i="1" dirty="0">
                <a:solidFill>
                  <a:schemeClr val="bg1"/>
                </a:solidFill>
              </a:rPr>
              <a:t>one.’</a:t>
            </a:r>
            <a:r>
              <a:rPr lang="en-US" dirty="0">
                <a:solidFill>
                  <a:schemeClr val="bg1"/>
                </a:solidFill>
              </a:rPr>
              <a:t> </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1 Cor 10:13  God is faithful, who will not allow you to be tempted beyond what you are able, but with the temptation will provide the way of escape also, so that you will be able to endure it.</a:t>
            </a:r>
          </a:p>
        </p:txBody>
      </p:sp>
    </p:spTree>
    <p:extLst>
      <p:ext uri="{BB962C8B-B14F-4D97-AF65-F5344CB8AC3E}">
        <p14:creationId xmlns:p14="http://schemas.microsoft.com/office/powerpoint/2010/main" val="138520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as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855038"/>
          </a:xfrm>
        </p:spPr>
        <p:txBody>
          <a:bodyPr>
            <a:normAutofit/>
          </a:bodyPr>
          <a:lstStyle/>
          <a:p>
            <a:pPr marL="0" indent="0" defTabSz="463550">
              <a:spcBef>
                <a:spcPts val="0"/>
              </a:spcBef>
              <a:buNone/>
            </a:pPr>
            <a:r>
              <a:rPr lang="en-US" dirty="0">
                <a:solidFill>
                  <a:schemeClr val="bg1"/>
                </a:solidFill>
              </a:rPr>
              <a:t>A Fathers Protection</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Heb 13:5-6</a:t>
            </a:r>
          </a:p>
          <a:p>
            <a:pPr marL="0" indent="0" defTabSz="463550">
              <a:spcBef>
                <a:spcPts val="0"/>
              </a:spcBef>
              <a:buNone/>
            </a:pPr>
            <a:r>
              <a:rPr lang="en-US" dirty="0">
                <a:solidFill>
                  <a:schemeClr val="bg1"/>
                </a:solidFill>
              </a:rPr>
              <a:t>Make sure that your character is free from the love of money, being content with what you have; for He Himself has said, "I WILL NEVER DESERT YOU, NOR WILL I EVER FORSAKE YOU," so that we confidently say, "THE LORD IS MY HELPER, I WILL NOT BE AFRAID. WHAT WILL MAN DO TO ME?“</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1 John 4:4, 5:4 – My dad is bigger than your dad</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Rom 8:31-39,John 10:28-29 – He will keep us</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214525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Disciples Dependence</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25625"/>
            <a:ext cx="9980221" cy="4325794"/>
          </a:xfrm>
        </p:spPr>
        <p:txBody>
          <a:bodyPr>
            <a:normAutofit/>
          </a:bodyPr>
          <a:lstStyle/>
          <a:p>
            <a:pPr marL="0" indent="0">
              <a:spcBef>
                <a:spcPts val="0"/>
              </a:spcBef>
              <a:buNone/>
            </a:pPr>
            <a:r>
              <a:rPr lang="en-US" dirty="0">
                <a:solidFill>
                  <a:schemeClr val="bg1"/>
                </a:solidFill>
              </a:rPr>
              <a:t>How do you view our Father?</a:t>
            </a:r>
          </a:p>
          <a:p>
            <a:pPr marL="0" indent="0">
              <a:spcBef>
                <a:spcPts val="0"/>
              </a:spcBef>
              <a:buNone/>
            </a:pPr>
            <a:endParaRPr lang="en-US" dirty="0">
              <a:solidFill>
                <a:schemeClr val="bg1"/>
              </a:solidFill>
            </a:endParaRPr>
          </a:p>
          <a:p>
            <a:pPr marL="0" indent="0">
              <a:spcBef>
                <a:spcPts val="0"/>
              </a:spcBef>
              <a:buNone/>
            </a:pPr>
            <a:r>
              <a:rPr lang="en-US" dirty="0">
                <a:solidFill>
                  <a:schemeClr val="bg1"/>
                </a:solidFill>
              </a:rPr>
              <a:t>Loving, Provider, Protector?</a:t>
            </a:r>
          </a:p>
          <a:p>
            <a:pPr marL="0" indent="0">
              <a:spcBef>
                <a:spcPts val="0"/>
              </a:spcBef>
              <a:buNone/>
            </a:pPr>
            <a:endParaRPr lang="en-US" dirty="0">
              <a:solidFill>
                <a:schemeClr val="bg1"/>
              </a:solidFill>
            </a:endParaRPr>
          </a:p>
          <a:p>
            <a:pPr marL="0" indent="0">
              <a:spcBef>
                <a:spcPts val="0"/>
              </a:spcBef>
              <a:buNone/>
            </a:pPr>
            <a:r>
              <a:rPr lang="en-US" dirty="0">
                <a:solidFill>
                  <a:schemeClr val="bg1"/>
                </a:solidFill>
              </a:rPr>
              <a:t>Spend sometime with your adopted Father and Brother this week.</a:t>
            </a:r>
          </a:p>
        </p:txBody>
      </p:sp>
    </p:spTree>
    <p:extLst>
      <p:ext uri="{BB962C8B-B14F-4D97-AF65-F5344CB8AC3E}">
        <p14:creationId xmlns:p14="http://schemas.microsoft.com/office/powerpoint/2010/main" val="3693749270"/>
      </p:ext>
    </p:extLst>
  </p:cSld>
  <p:clrMapOvr>
    <a:masterClrMapping/>
  </p:clrMapOvr>
  <mc:AlternateContent xmlns:mc="http://schemas.openxmlformats.org/markup-compatibility/2006" xmlns:p14="http://schemas.microsoft.com/office/powerpoint/2010/main">
    <mc:Choice Requires="p14">
      <p:transition spd="slow" p14:dur="40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title"/>
          </p:nvPr>
        </p:nvSpPr>
        <p:spPr/>
        <p:txBody>
          <a:bodyPr>
            <a:normAutofit/>
          </a:bodyPr>
          <a:lstStyle/>
          <a:p>
            <a:r>
              <a:rPr lang="en-US" sz="3600" dirty="0">
                <a:solidFill>
                  <a:schemeClr val="bg1"/>
                </a:solidFill>
                <a:latin typeface="Khmer UI" pitchFamily="34" charset="0"/>
                <a:cs typeface="Khmer UI" pitchFamily="34" charset="0"/>
              </a:rPr>
              <a:t>THE DISCIPLES RELATIONSHIP:</a:t>
            </a:r>
          </a:p>
        </p:txBody>
      </p:sp>
      <p:sp>
        <p:nvSpPr>
          <p:cNvPr id="3" name="Subtitle 2">
            <a:extLst>
              <a:ext uri="{FF2B5EF4-FFF2-40B4-BE49-F238E27FC236}">
                <a16:creationId xmlns:a16="http://schemas.microsoft.com/office/drawing/2014/main" id="{7C421AC8-238B-46E7-AFAE-0AF38595F50A}"/>
              </a:ext>
            </a:extLst>
          </p:cNvPr>
          <p:cNvSpPr>
            <a:spLocks noGrp="1"/>
          </p:cNvSpPr>
          <p:nvPr>
            <p:ph idx="1"/>
          </p:nvPr>
        </p:nvSpPr>
        <p:spPr>
          <a:xfrm>
            <a:off x="838200" y="1690688"/>
            <a:ext cx="11001499" cy="4351338"/>
          </a:xfrm>
        </p:spPr>
        <p:txBody>
          <a:bodyPr numCol="2">
            <a:normAutofit lnSpcReduction="10000"/>
          </a:bodyPr>
          <a:lstStyle/>
          <a:p>
            <a:r>
              <a:rPr lang="en-US" sz="3600" dirty="0">
                <a:solidFill>
                  <a:schemeClr val="bg1"/>
                </a:solidFill>
                <a:latin typeface="Khmer UI" pitchFamily="34" charset="0"/>
                <a:cs typeface="Khmer UI" pitchFamily="34" charset="0"/>
              </a:rPr>
              <a:t>TO HIMSELF</a:t>
            </a:r>
          </a:p>
          <a:p>
            <a:pPr lvl="1"/>
            <a:r>
              <a:rPr lang="en-US" sz="2800" dirty="0">
                <a:solidFill>
                  <a:schemeClr val="bg1"/>
                </a:solidFill>
                <a:latin typeface="Khmer UI" pitchFamily="34" charset="0"/>
                <a:cs typeface="Khmer UI" pitchFamily="34" charset="0"/>
              </a:rPr>
              <a:t>An Athlete</a:t>
            </a:r>
          </a:p>
          <a:p>
            <a:pPr lvl="1"/>
            <a:r>
              <a:rPr lang="en-US" sz="2800" dirty="0">
                <a:solidFill>
                  <a:schemeClr val="bg1"/>
                </a:solidFill>
                <a:latin typeface="Khmer UI" pitchFamily="34" charset="0"/>
                <a:cs typeface="Khmer UI" pitchFamily="34" charset="0"/>
              </a:rPr>
              <a:t>A Soldier</a:t>
            </a:r>
          </a:p>
          <a:p>
            <a:r>
              <a:rPr lang="en-US" sz="3600" dirty="0">
                <a:solidFill>
                  <a:schemeClr val="bg1"/>
                </a:solidFill>
                <a:latin typeface="Khmer UI" pitchFamily="34" charset="0"/>
                <a:cs typeface="Khmer UI" pitchFamily="34" charset="0"/>
              </a:rPr>
              <a:t>TO HIS LORD</a:t>
            </a:r>
          </a:p>
          <a:p>
            <a:pPr lvl="1"/>
            <a:r>
              <a:rPr lang="en-US" sz="3200" dirty="0">
                <a:solidFill>
                  <a:schemeClr val="bg1"/>
                </a:solidFill>
                <a:latin typeface="Khmer UI" pitchFamily="34" charset="0"/>
                <a:cs typeface="Khmer UI" pitchFamily="34" charset="0"/>
              </a:rPr>
              <a:t>The Potter and the Clay</a:t>
            </a:r>
          </a:p>
          <a:p>
            <a:pPr lvl="1"/>
            <a:r>
              <a:rPr lang="en-US" sz="3200" dirty="0">
                <a:solidFill>
                  <a:schemeClr val="bg1"/>
                </a:solidFill>
                <a:latin typeface="Khmer UI" pitchFamily="34" charset="0"/>
                <a:cs typeface="Khmer UI" pitchFamily="34" charset="0"/>
              </a:rPr>
              <a:t>The Vine and the Branches</a:t>
            </a:r>
          </a:p>
          <a:p>
            <a:pPr lvl="1"/>
            <a:r>
              <a:rPr lang="en-US" sz="3200" b="1" dirty="0">
                <a:solidFill>
                  <a:schemeClr val="bg1"/>
                </a:solidFill>
                <a:latin typeface="Khmer UI" pitchFamily="34" charset="0"/>
                <a:cs typeface="Khmer UI" pitchFamily="34" charset="0"/>
              </a:rPr>
              <a:t>A Child of God</a:t>
            </a:r>
          </a:p>
          <a:p>
            <a:endParaRPr lang="en-US" sz="3600" dirty="0">
              <a:solidFill>
                <a:schemeClr val="bg1"/>
              </a:solidFill>
              <a:latin typeface="Khmer UI" pitchFamily="34" charset="0"/>
              <a:cs typeface="Khmer UI" pitchFamily="34" charset="0"/>
            </a:endParaRPr>
          </a:p>
          <a:p>
            <a:r>
              <a:rPr lang="en-US" sz="3600" dirty="0">
                <a:solidFill>
                  <a:schemeClr val="bg1"/>
                </a:solidFill>
                <a:latin typeface="Khmer UI" pitchFamily="34" charset="0"/>
                <a:cs typeface="Khmer UI" pitchFamily="34" charset="0"/>
              </a:rPr>
              <a:t>TO HIS BRETHREN</a:t>
            </a:r>
          </a:p>
          <a:p>
            <a:pPr lvl="1"/>
            <a:r>
              <a:rPr lang="en-US" sz="3200" dirty="0">
                <a:solidFill>
                  <a:schemeClr val="bg1"/>
                </a:solidFill>
                <a:latin typeface="Khmer UI" pitchFamily="34" charset="0"/>
                <a:cs typeface="Khmer UI" pitchFamily="34" charset="0"/>
              </a:rPr>
              <a:t>A Member of the Body</a:t>
            </a:r>
          </a:p>
          <a:p>
            <a:pPr lvl="1"/>
            <a:r>
              <a:rPr lang="en-US" sz="3200" dirty="0">
                <a:solidFill>
                  <a:schemeClr val="bg1"/>
                </a:solidFill>
                <a:latin typeface="Khmer UI" pitchFamily="34" charset="0"/>
                <a:cs typeface="Khmer UI" pitchFamily="34" charset="0"/>
              </a:rPr>
              <a:t>“My Brother’s Keeper”</a:t>
            </a:r>
          </a:p>
          <a:p>
            <a:pPr lvl="1"/>
            <a:r>
              <a:rPr lang="en-US" sz="3200" dirty="0">
                <a:solidFill>
                  <a:schemeClr val="bg1"/>
                </a:solidFill>
                <a:latin typeface="Khmer UI" pitchFamily="34" charset="0"/>
                <a:cs typeface="Khmer UI" pitchFamily="34" charset="0"/>
              </a:rPr>
              <a:t>A Servant</a:t>
            </a:r>
          </a:p>
          <a:p>
            <a:r>
              <a:rPr lang="en-US" sz="3600" dirty="0">
                <a:solidFill>
                  <a:schemeClr val="bg1"/>
                </a:solidFill>
                <a:latin typeface="Khmer UI" pitchFamily="34" charset="0"/>
                <a:cs typeface="Khmer UI" pitchFamily="34" charset="0"/>
              </a:rPr>
              <a:t>TO THE WORLD</a:t>
            </a:r>
          </a:p>
          <a:p>
            <a:pPr lvl="1"/>
            <a:r>
              <a:rPr lang="en-US" sz="3200" dirty="0">
                <a:solidFill>
                  <a:schemeClr val="bg1"/>
                </a:solidFill>
                <a:latin typeface="Khmer UI" pitchFamily="34" charset="0"/>
                <a:cs typeface="Khmer UI" pitchFamily="34" charset="0"/>
              </a:rPr>
              <a:t>Strangers &amp; Pilgrims</a:t>
            </a:r>
          </a:p>
          <a:p>
            <a:pPr lvl="1"/>
            <a:r>
              <a:rPr lang="en-US" sz="3200" dirty="0">
                <a:solidFill>
                  <a:schemeClr val="bg1"/>
                </a:solidFill>
                <a:latin typeface="Khmer UI" pitchFamily="34" charset="0"/>
                <a:cs typeface="Khmer UI" pitchFamily="34" charset="0"/>
              </a:rPr>
              <a:t>Salt &amp; Light</a:t>
            </a:r>
          </a:p>
          <a:p>
            <a:pPr lvl="1"/>
            <a:r>
              <a:rPr lang="en-US" sz="3200" dirty="0">
                <a:solidFill>
                  <a:schemeClr val="bg1"/>
                </a:solidFill>
                <a:latin typeface="Khmer UI" pitchFamily="34" charset="0"/>
                <a:cs typeface="Khmer UI" pitchFamily="34" charset="0"/>
              </a:rPr>
              <a:t>An Apologist</a:t>
            </a:r>
          </a:p>
          <a:p>
            <a:pPr lvl="1"/>
            <a:r>
              <a:rPr lang="en-US" sz="3200" dirty="0">
                <a:solidFill>
                  <a:schemeClr val="bg1"/>
                </a:solidFill>
                <a:latin typeface="Khmer UI" pitchFamily="34" charset="0"/>
                <a:cs typeface="Khmer UI" pitchFamily="34" charset="0"/>
              </a:rPr>
              <a:t>Fishers of Men</a:t>
            </a:r>
          </a:p>
        </p:txBody>
      </p:sp>
      <p:cxnSp>
        <p:nvCxnSpPr>
          <p:cNvPr id="7" name="Straight Arrow Connector 6">
            <a:extLst>
              <a:ext uri="{FF2B5EF4-FFF2-40B4-BE49-F238E27FC236}">
                <a16:creationId xmlns:a16="http://schemas.microsoft.com/office/drawing/2014/main" id="{033B7851-F7EE-4571-8BFD-C0915EB9ECFF}"/>
              </a:ext>
            </a:extLst>
          </p:cNvPr>
          <p:cNvCxnSpPr>
            <a:cxnSpLocks/>
          </p:cNvCxnSpPr>
          <p:nvPr/>
        </p:nvCxnSpPr>
        <p:spPr>
          <a:xfrm>
            <a:off x="32656" y="5058888"/>
            <a:ext cx="1163782"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259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ctrTitle"/>
          </p:nvPr>
        </p:nvSpPr>
        <p:spPr/>
        <p:txBody>
          <a:bodyPr>
            <a:normAutofit/>
          </a:bodyPr>
          <a:lstStyle/>
          <a:p>
            <a:r>
              <a:rPr lang="en-US" sz="3600" spc="300" dirty="0">
                <a:solidFill>
                  <a:schemeClr val="bg1"/>
                </a:solidFill>
                <a:latin typeface="Khmer UI" panose="020B0502040204020203" pitchFamily="34" charset="0"/>
                <a:cs typeface="Khmer UI" panose="020B0502040204020203" pitchFamily="34" charset="0"/>
              </a:rPr>
              <a:t>LESSON 6: A Child of God</a:t>
            </a:r>
            <a:br>
              <a:rPr lang="en-US" sz="3600" spc="300" dirty="0">
                <a:solidFill>
                  <a:schemeClr val="bg1"/>
                </a:solidFill>
                <a:latin typeface="Khmer UI" panose="020B0502040204020203" pitchFamily="34" charset="0"/>
                <a:cs typeface="Khmer UI" panose="020B0502040204020203" pitchFamily="34" charset="0"/>
              </a:rPr>
            </a:br>
            <a:r>
              <a:rPr lang="en-US" sz="2800" spc="300" dirty="0">
                <a:solidFill>
                  <a:schemeClr val="bg1"/>
                </a:solidFill>
                <a:latin typeface="Khmer UI" panose="020B0502040204020203" pitchFamily="34" charset="0"/>
                <a:cs typeface="Khmer UI" panose="020B0502040204020203" pitchFamily="34" charset="0"/>
              </a:rPr>
              <a:t>The Disciple’s Security</a:t>
            </a:r>
            <a:endParaRPr lang="en-US" sz="3600" spc="300" dirty="0">
              <a:solidFill>
                <a:schemeClr val="bg1"/>
              </a:solidFill>
              <a:latin typeface="Khmer UI" panose="020B0502040204020203" pitchFamily="34" charset="0"/>
              <a:cs typeface="Khmer UI" panose="020B0502040204020203" pitchFamily="34" charset="0"/>
            </a:endParaRPr>
          </a:p>
        </p:txBody>
      </p:sp>
      <p:sp>
        <p:nvSpPr>
          <p:cNvPr id="3" name="Subtitle 2">
            <a:extLst>
              <a:ext uri="{FF2B5EF4-FFF2-40B4-BE49-F238E27FC236}">
                <a16:creationId xmlns:a16="http://schemas.microsoft.com/office/drawing/2014/main" id="{7C421AC8-238B-46E7-AFAE-0AF38595F50A}"/>
              </a:ext>
            </a:extLst>
          </p:cNvPr>
          <p:cNvSpPr>
            <a:spLocks noGrp="1"/>
          </p:cNvSpPr>
          <p:nvPr>
            <p:ph type="subTitle" idx="1"/>
          </p:nvPr>
        </p:nvSpPr>
        <p:spPr>
          <a:xfrm>
            <a:off x="1433571" y="4356100"/>
            <a:ext cx="9306296" cy="1379537"/>
          </a:xfrm>
        </p:spPr>
        <p:txBody>
          <a:bodyPr/>
          <a:lstStyle/>
          <a:p>
            <a:pPr algn="l">
              <a:tabLst>
                <a:tab pos="9085263" algn="r"/>
              </a:tabLst>
            </a:pPr>
            <a:r>
              <a:rPr lang="en-US" sz="2800" i="1" dirty="0">
                <a:solidFill>
                  <a:schemeClr val="bg1"/>
                </a:solidFill>
                <a:latin typeface="Khmer UI" pitchFamily="34" charset="0"/>
                <a:cs typeface="Khmer UI" pitchFamily="34" charset="0"/>
              </a:rPr>
              <a:t>But as many as received Him, to them He gave the right to become children of God, even to those who believe in His name,  (John 1:12)</a:t>
            </a:r>
            <a:endParaRPr lang="en-US" dirty="0"/>
          </a:p>
        </p:txBody>
      </p:sp>
    </p:spTree>
    <p:extLst>
      <p:ext uri="{BB962C8B-B14F-4D97-AF65-F5344CB8AC3E}">
        <p14:creationId xmlns:p14="http://schemas.microsoft.com/office/powerpoint/2010/main" val="175461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as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4638355"/>
          </a:xfrm>
        </p:spPr>
        <p:txBody>
          <a:bodyPr>
            <a:normAutofit/>
          </a:bodyPr>
          <a:lstStyle/>
          <a:p>
            <a:pPr marL="0" indent="0" defTabSz="463550">
              <a:spcBef>
                <a:spcPts val="0"/>
              </a:spcBef>
              <a:buNone/>
            </a:pPr>
            <a:r>
              <a:rPr lang="en-US" dirty="0">
                <a:solidFill>
                  <a:schemeClr val="bg1"/>
                </a:solidFill>
              </a:rPr>
              <a:t>Luke 11:2</a:t>
            </a:r>
          </a:p>
          <a:p>
            <a:pPr marL="0" indent="0" defTabSz="463550">
              <a:spcBef>
                <a:spcPts val="0"/>
              </a:spcBef>
              <a:buNone/>
            </a:pPr>
            <a:r>
              <a:rPr lang="en-US" dirty="0">
                <a:solidFill>
                  <a:schemeClr val="bg1"/>
                </a:solidFill>
              </a:rPr>
              <a:t>And He said to them, "When you pray, say: 'Father, hallowed be Your name. Your kingdom come.</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John 1:12-13</a:t>
            </a:r>
          </a:p>
          <a:p>
            <a:pPr marL="0" indent="0" defTabSz="463550">
              <a:spcBef>
                <a:spcPts val="0"/>
              </a:spcBef>
              <a:buNone/>
            </a:pPr>
            <a:r>
              <a:rPr lang="en-US" dirty="0">
                <a:solidFill>
                  <a:schemeClr val="bg1"/>
                </a:solidFill>
              </a:rPr>
              <a:t>(12)  But as many as received Him, to them He gave the right to become children of God, even to those who believe in His name,(13)  who were born, not of blood nor of the will of the flesh nor of the will of man, but of God.</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Rom 8:12-17, 1 John 5:10-11</a:t>
            </a:r>
          </a:p>
        </p:txBody>
      </p:sp>
    </p:spTree>
    <p:extLst>
      <p:ext uri="{BB962C8B-B14F-4D97-AF65-F5344CB8AC3E}">
        <p14:creationId xmlns:p14="http://schemas.microsoft.com/office/powerpoint/2010/main" val="1885943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as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5003480"/>
          </a:xfrm>
        </p:spPr>
        <p:txBody>
          <a:bodyPr>
            <a:normAutofit lnSpcReduction="10000"/>
          </a:bodyPr>
          <a:lstStyle/>
          <a:p>
            <a:pPr marL="0" indent="0" defTabSz="463550">
              <a:spcBef>
                <a:spcPts val="0"/>
              </a:spcBef>
              <a:buNone/>
            </a:pPr>
            <a:r>
              <a:rPr lang="en-US" dirty="0">
                <a:solidFill>
                  <a:schemeClr val="bg1"/>
                </a:solidFill>
              </a:rPr>
              <a:t>How does a child become part of a family?</a:t>
            </a:r>
          </a:p>
          <a:p>
            <a:pPr marL="0" indent="0" defTabSz="463550">
              <a:spcBef>
                <a:spcPts val="0"/>
              </a:spcBef>
              <a:buNone/>
            </a:pPr>
            <a:endParaRPr lang="en-US" dirty="0">
              <a:solidFill>
                <a:schemeClr val="bg1"/>
              </a:solidFill>
            </a:endParaRPr>
          </a:p>
          <a:p>
            <a:pPr marL="457200" lvl="1" indent="0" defTabSz="463550">
              <a:spcBef>
                <a:spcPts val="0"/>
              </a:spcBef>
              <a:buNone/>
            </a:pPr>
            <a:r>
              <a:rPr lang="en-US" sz="2800" dirty="0">
                <a:solidFill>
                  <a:schemeClr val="bg1"/>
                </a:solidFill>
              </a:rPr>
              <a:t>Born into it</a:t>
            </a:r>
          </a:p>
          <a:p>
            <a:pPr marL="457200" lvl="1" indent="0" defTabSz="463550">
              <a:spcBef>
                <a:spcPts val="0"/>
              </a:spcBef>
              <a:buNone/>
            </a:pPr>
            <a:r>
              <a:rPr lang="en-US" sz="2800" dirty="0">
                <a:solidFill>
                  <a:schemeClr val="bg1"/>
                </a:solidFill>
              </a:rPr>
              <a:t>Adopted</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Rom 8:15</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Gal 4:5</a:t>
            </a:r>
          </a:p>
          <a:p>
            <a:pPr marL="0" indent="0" defTabSz="463550">
              <a:spcBef>
                <a:spcPts val="0"/>
              </a:spcBef>
              <a:buNone/>
            </a:pPr>
            <a:r>
              <a:rPr lang="en-US" dirty="0">
                <a:solidFill>
                  <a:schemeClr val="bg1"/>
                </a:solidFill>
              </a:rPr>
              <a:t>so that He might redeem those who were under the Law, that we might receive the adoption as sons.</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Ephesians 1:5</a:t>
            </a:r>
          </a:p>
          <a:p>
            <a:pPr marL="0" indent="0" defTabSz="463550">
              <a:spcBef>
                <a:spcPts val="0"/>
              </a:spcBef>
              <a:buNone/>
            </a:pPr>
            <a:r>
              <a:rPr lang="en-US" dirty="0">
                <a:solidFill>
                  <a:schemeClr val="bg1"/>
                </a:solidFill>
              </a:rPr>
              <a:t>He predestined us to adoption as sons through Jesus Christ to Himself, according to the kind intention of His will,</a:t>
            </a:r>
          </a:p>
        </p:txBody>
      </p:sp>
    </p:spTree>
    <p:extLst>
      <p:ext uri="{BB962C8B-B14F-4D97-AF65-F5344CB8AC3E}">
        <p14:creationId xmlns:p14="http://schemas.microsoft.com/office/powerpoint/2010/main" val="15129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as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5003480"/>
          </a:xfrm>
        </p:spPr>
        <p:txBody>
          <a:bodyPr>
            <a:normAutofit/>
          </a:bodyPr>
          <a:lstStyle/>
          <a:p>
            <a:pPr marL="0" indent="0" defTabSz="463550">
              <a:spcBef>
                <a:spcPts val="0"/>
              </a:spcBef>
              <a:buNone/>
            </a:pPr>
            <a:r>
              <a:rPr lang="en-US" dirty="0">
                <a:solidFill>
                  <a:schemeClr val="bg1"/>
                </a:solidFill>
              </a:rPr>
              <a:t>As a child of God, there are Blessings and Responsibilities.</a:t>
            </a:r>
          </a:p>
          <a:p>
            <a:pPr marL="0" indent="0" defTabSz="463550">
              <a:spcBef>
                <a:spcPts val="0"/>
              </a:spcBef>
              <a:buNone/>
            </a:pPr>
            <a:endParaRPr lang="en-US" dirty="0">
              <a:solidFill>
                <a:schemeClr val="bg1"/>
              </a:solidFill>
            </a:endParaRPr>
          </a:p>
          <a:p>
            <a:pPr lvl="1" defTabSz="463550">
              <a:spcBef>
                <a:spcPts val="0"/>
              </a:spcBef>
            </a:pPr>
            <a:r>
              <a:rPr lang="en-US" sz="2800" dirty="0">
                <a:solidFill>
                  <a:schemeClr val="bg1"/>
                </a:solidFill>
              </a:rPr>
              <a:t>We have a new name</a:t>
            </a:r>
          </a:p>
          <a:p>
            <a:pPr lvl="1" defTabSz="463550">
              <a:spcBef>
                <a:spcPts val="0"/>
              </a:spcBef>
            </a:pPr>
            <a:r>
              <a:rPr lang="en-US" sz="2800" dirty="0">
                <a:solidFill>
                  <a:schemeClr val="bg1"/>
                </a:solidFill>
              </a:rPr>
              <a:t>We are Objects of God’s Love and Attention</a:t>
            </a:r>
          </a:p>
          <a:p>
            <a:pPr lvl="1" defTabSz="463550">
              <a:spcBef>
                <a:spcPts val="0"/>
              </a:spcBef>
            </a:pPr>
            <a:r>
              <a:rPr lang="en-US" sz="2800" dirty="0">
                <a:solidFill>
                  <a:schemeClr val="bg1"/>
                </a:solidFill>
              </a:rPr>
              <a:t>A Father’s Provision</a:t>
            </a:r>
          </a:p>
          <a:p>
            <a:pPr lvl="1" defTabSz="463550">
              <a:spcBef>
                <a:spcPts val="0"/>
              </a:spcBef>
            </a:pPr>
            <a:r>
              <a:rPr lang="en-US" sz="2800" dirty="0">
                <a:solidFill>
                  <a:schemeClr val="bg1"/>
                </a:solidFill>
              </a:rPr>
              <a:t>A Father’s Protection</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426082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as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5003480"/>
          </a:xfrm>
        </p:spPr>
        <p:txBody>
          <a:bodyPr>
            <a:normAutofit lnSpcReduction="10000"/>
          </a:bodyPr>
          <a:lstStyle/>
          <a:p>
            <a:pPr marL="0" indent="0" defTabSz="463550">
              <a:spcBef>
                <a:spcPts val="0"/>
              </a:spcBef>
              <a:buNone/>
            </a:pPr>
            <a:r>
              <a:rPr lang="en-US" dirty="0">
                <a:solidFill>
                  <a:schemeClr val="bg1"/>
                </a:solidFill>
              </a:rPr>
              <a:t>A New Name</a:t>
            </a:r>
          </a:p>
          <a:p>
            <a:pPr marL="0" indent="0" defTabSz="463550">
              <a:spcBef>
                <a:spcPts val="0"/>
              </a:spcBef>
              <a:buNone/>
            </a:pPr>
            <a:endParaRPr lang="en-US" sz="2800" dirty="0">
              <a:solidFill>
                <a:schemeClr val="bg1"/>
              </a:solidFill>
            </a:endParaRPr>
          </a:p>
          <a:p>
            <a:pPr marL="0" indent="0" defTabSz="463550">
              <a:spcBef>
                <a:spcPts val="0"/>
              </a:spcBef>
              <a:buNone/>
            </a:pPr>
            <a:r>
              <a:rPr lang="en-US" dirty="0">
                <a:solidFill>
                  <a:schemeClr val="bg1"/>
                </a:solidFill>
              </a:rPr>
              <a:t>Acts 11:26</a:t>
            </a:r>
          </a:p>
          <a:p>
            <a:pPr marL="0" indent="0" defTabSz="463550">
              <a:spcBef>
                <a:spcPts val="0"/>
              </a:spcBef>
              <a:buNone/>
            </a:pPr>
            <a:r>
              <a:rPr lang="en-US" dirty="0">
                <a:solidFill>
                  <a:schemeClr val="bg1"/>
                </a:solidFill>
              </a:rPr>
              <a:t>…and when he (Barnabas) had found him (Paul), he brought him to Antioch. And for an entire year they met with the church and taught considerable numbers; and the disciples were first called </a:t>
            </a:r>
            <a:r>
              <a:rPr lang="en-US" b="1" dirty="0">
                <a:solidFill>
                  <a:schemeClr val="bg1"/>
                </a:solidFill>
              </a:rPr>
              <a:t>Christians</a:t>
            </a:r>
            <a:r>
              <a:rPr lang="en-US" dirty="0">
                <a:solidFill>
                  <a:schemeClr val="bg1"/>
                </a:solidFill>
              </a:rPr>
              <a:t> in Antioch.</a:t>
            </a:r>
          </a:p>
          <a:p>
            <a:pPr marL="0" indent="0" defTabSz="463550">
              <a:spcBef>
                <a:spcPts val="0"/>
              </a:spcBef>
              <a:buNone/>
            </a:pPr>
            <a:endParaRPr lang="en-US" dirty="0">
              <a:solidFill>
                <a:schemeClr val="bg1"/>
              </a:solidFill>
            </a:endParaRPr>
          </a:p>
          <a:p>
            <a:pPr marL="0" indent="0" defTabSz="463550">
              <a:spcBef>
                <a:spcPts val="0"/>
              </a:spcBef>
              <a:buNone/>
            </a:pPr>
            <a:r>
              <a:rPr lang="en-US" dirty="0" err="1">
                <a:solidFill>
                  <a:schemeClr val="bg1"/>
                </a:solidFill>
              </a:rPr>
              <a:t>Chrematizo</a:t>
            </a:r>
            <a:r>
              <a:rPr lang="en-US" dirty="0">
                <a:solidFill>
                  <a:schemeClr val="bg1"/>
                </a:solidFill>
              </a:rPr>
              <a:t> – warned by God, revealed by God, divinely directed, Moses warned by God, Noah warned by God,</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But also,…Rom 7:3 if while her husband is living she is joined to another man, she shall be </a:t>
            </a:r>
            <a:r>
              <a:rPr lang="en-US" b="1" dirty="0">
                <a:solidFill>
                  <a:schemeClr val="bg1"/>
                </a:solidFill>
              </a:rPr>
              <a:t>called an adulteress</a:t>
            </a:r>
          </a:p>
          <a:p>
            <a:pPr marL="0" indent="0" defTabSz="463550">
              <a:spcBef>
                <a:spcPts val="0"/>
              </a:spcBef>
              <a:buNone/>
            </a:pPr>
            <a:endParaRPr lang="en-US" dirty="0">
              <a:solidFill>
                <a:schemeClr val="bg1"/>
              </a:solidFill>
            </a:endParaRPr>
          </a:p>
          <a:p>
            <a:pPr marL="0"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257601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as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5003480"/>
          </a:xfrm>
        </p:spPr>
        <p:txBody>
          <a:bodyPr>
            <a:normAutofit/>
          </a:bodyPr>
          <a:lstStyle/>
          <a:p>
            <a:pPr marL="0" indent="0" defTabSz="463550">
              <a:spcBef>
                <a:spcPts val="0"/>
              </a:spcBef>
              <a:buNone/>
            </a:pPr>
            <a:r>
              <a:rPr lang="en-US" dirty="0">
                <a:solidFill>
                  <a:schemeClr val="bg1"/>
                </a:solidFill>
              </a:rPr>
              <a:t>A New Name</a:t>
            </a:r>
          </a:p>
          <a:p>
            <a:pPr marL="0" indent="0" defTabSz="463550">
              <a:spcBef>
                <a:spcPts val="0"/>
              </a:spcBef>
              <a:buNone/>
            </a:pPr>
            <a:endParaRPr lang="en-US" sz="2800" dirty="0">
              <a:solidFill>
                <a:schemeClr val="bg1"/>
              </a:solidFill>
            </a:endParaRPr>
          </a:p>
          <a:p>
            <a:pPr marL="0" indent="0" defTabSz="463550">
              <a:spcBef>
                <a:spcPts val="0"/>
              </a:spcBef>
              <a:buNone/>
            </a:pPr>
            <a:r>
              <a:rPr lang="en-US" dirty="0">
                <a:solidFill>
                  <a:schemeClr val="bg1"/>
                </a:solidFill>
              </a:rPr>
              <a:t>Acts 11:26</a:t>
            </a:r>
          </a:p>
          <a:p>
            <a:pPr marL="0" indent="0" defTabSz="463550">
              <a:spcBef>
                <a:spcPts val="0"/>
              </a:spcBef>
              <a:buNone/>
            </a:pPr>
            <a:r>
              <a:rPr lang="en-US" dirty="0">
                <a:solidFill>
                  <a:schemeClr val="bg1"/>
                </a:solidFill>
              </a:rPr>
              <a:t>…and when he (Barnabas) had found him (Paul), he brought him to Antioch. And for an entire year they met with the church and taught considerable numbers; and the disciples were first called </a:t>
            </a:r>
            <a:r>
              <a:rPr lang="en-US" b="1" dirty="0">
                <a:solidFill>
                  <a:schemeClr val="bg1"/>
                </a:solidFill>
              </a:rPr>
              <a:t>Christians</a:t>
            </a:r>
            <a:r>
              <a:rPr lang="en-US" dirty="0">
                <a:solidFill>
                  <a:schemeClr val="bg1"/>
                </a:solidFill>
              </a:rPr>
              <a:t> in Antioch.</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Christian is never derogatory in the scriptures.</a:t>
            </a:r>
          </a:p>
          <a:p>
            <a:pPr marL="0" indent="0" defTabSz="463550">
              <a:spcBef>
                <a:spcPts val="0"/>
              </a:spcBef>
              <a:buNone/>
            </a:pPr>
            <a:r>
              <a:rPr lang="en-US" dirty="0">
                <a:solidFill>
                  <a:schemeClr val="bg1"/>
                </a:solidFill>
              </a:rPr>
              <a:t>Acts 2:7 – Galileans</a:t>
            </a:r>
          </a:p>
          <a:p>
            <a:pPr marL="0" indent="0" defTabSz="463550">
              <a:spcBef>
                <a:spcPts val="0"/>
              </a:spcBef>
              <a:buNone/>
            </a:pPr>
            <a:r>
              <a:rPr lang="en-US" dirty="0">
                <a:solidFill>
                  <a:schemeClr val="bg1"/>
                </a:solidFill>
              </a:rPr>
              <a:t>Acts 24:5 - Nazarenes</a:t>
            </a:r>
          </a:p>
          <a:p>
            <a:pPr marL="0"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1378203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a:xfrm>
            <a:off x="838200" y="365125"/>
            <a:ext cx="10515600" cy="1325563"/>
          </a:xfrm>
        </p:spPr>
        <p:txBody>
          <a:bodyPr/>
          <a:lstStyle/>
          <a:p>
            <a:pPr algn="r"/>
            <a:r>
              <a:rPr lang="en-US" dirty="0">
                <a:solidFill>
                  <a:schemeClr val="bg1"/>
                </a:solidFill>
              </a:rPr>
              <a:t>The Disciple as a Child of God</a:t>
            </a:r>
          </a:p>
        </p:txBody>
      </p:sp>
      <p:cxnSp>
        <p:nvCxnSpPr>
          <p:cNvPr id="9" name="Straight Connector 8">
            <a:extLst>
              <a:ext uri="{FF2B5EF4-FFF2-40B4-BE49-F238E27FC236}">
                <a16:creationId xmlns:a16="http://schemas.microsoft.com/office/drawing/2014/main" id="{5FB0647C-D668-4309-AFEB-C81AA94CF305}"/>
              </a:ext>
            </a:extLst>
          </p:cNvPr>
          <p:cNvCxnSpPr/>
          <p:nvPr/>
        </p:nvCxnSpPr>
        <p:spPr>
          <a:xfrm>
            <a:off x="838200" y="1514901"/>
            <a:ext cx="10515600" cy="0"/>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838200" y="1854520"/>
            <a:ext cx="10241478" cy="5003480"/>
          </a:xfrm>
        </p:spPr>
        <p:txBody>
          <a:bodyPr>
            <a:normAutofit/>
          </a:bodyPr>
          <a:lstStyle/>
          <a:p>
            <a:pPr marL="0" indent="0" defTabSz="463550">
              <a:spcBef>
                <a:spcPts val="0"/>
              </a:spcBef>
              <a:buNone/>
            </a:pPr>
            <a:r>
              <a:rPr lang="en-US" dirty="0">
                <a:solidFill>
                  <a:schemeClr val="bg1"/>
                </a:solidFill>
              </a:rPr>
              <a:t>A New Name – Christian</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1 John 3:7-10 – Identity</a:t>
            </a:r>
          </a:p>
          <a:p>
            <a:pPr marL="0" indent="0" defTabSz="463550">
              <a:spcBef>
                <a:spcPts val="0"/>
              </a:spcBef>
              <a:buNone/>
            </a:pPr>
            <a:r>
              <a:rPr lang="en-US" dirty="0">
                <a:solidFill>
                  <a:schemeClr val="bg1"/>
                </a:solidFill>
              </a:rPr>
              <a:t>How can the children of God be known?</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Phil 2:14-16</a:t>
            </a:r>
          </a:p>
          <a:p>
            <a:pPr marL="0" indent="0" defTabSz="463550">
              <a:spcBef>
                <a:spcPts val="0"/>
              </a:spcBef>
              <a:buNone/>
            </a:pPr>
            <a:r>
              <a:rPr lang="en-US" dirty="0">
                <a:solidFill>
                  <a:schemeClr val="bg1"/>
                </a:solidFill>
              </a:rPr>
              <a:t>How can we prove we are children of God?</a:t>
            </a:r>
          </a:p>
          <a:p>
            <a:pPr marL="0" indent="0" defTabSz="463550">
              <a:spcBef>
                <a:spcPts val="0"/>
              </a:spcBef>
              <a:buNone/>
            </a:pPr>
            <a:endParaRPr lang="en-US" dirty="0">
              <a:solidFill>
                <a:schemeClr val="bg1"/>
              </a:solidFill>
            </a:endParaRPr>
          </a:p>
          <a:p>
            <a:pPr marL="0" indent="0" defTabSz="463550">
              <a:spcBef>
                <a:spcPts val="0"/>
              </a:spcBef>
              <a:buNone/>
            </a:pPr>
            <a:r>
              <a:rPr lang="en-US" dirty="0">
                <a:solidFill>
                  <a:schemeClr val="bg1"/>
                </a:solidFill>
              </a:rPr>
              <a:t>Are you proud to bear the name Christian?</a:t>
            </a:r>
          </a:p>
          <a:p>
            <a:pPr marL="0" indent="0" defTabSz="463550">
              <a:spcBef>
                <a:spcPts val="0"/>
              </a:spcBef>
              <a:buNone/>
            </a:pPr>
            <a:endParaRPr lang="en-US" sz="2800" dirty="0">
              <a:solidFill>
                <a:schemeClr val="bg1"/>
              </a:solidFill>
            </a:endParaRPr>
          </a:p>
          <a:p>
            <a:pPr marL="0" indent="0" defTabSz="463550">
              <a:spcBef>
                <a:spcPts val="0"/>
              </a:spcBef>
              <a:buNone/>
            </a:pPr>
            <a:endParaRPr lang="en-US" dirty="0">
              <a:solidFill>
                <a:schemeClr val="bg1"/>
              </a:solidFill>
            </a:endParaRPr>
          </a:p>
        </p:txBody>
      </p:sp>
    </p:spTree>
    <p:extLst>
      <p:ext uri="{BB962C8B-B14F-4D97-AF65-F5344CB8AC3E}">
        <p14:creationId xmlns:p14="http://schemas.microsoft.com/office/powerpoint/2010/main" val="232530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2539</TotalTime>
  <Words>732</Words>
  <Application>Microsoft Office PowerPoint</Application>
  <PresentationFormat>Widescreen</PresentationFormat>
  <Paragraphs>125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THE DISCIPLES RELATIONSHIP:</vt:lpstr>
      <vt:lpstr>LESSON 6: A Child of God The Disciple’s Security</vt:lpstr>
      <vt:lpstr>The Disciple as a Child of God</vt:lpstr>
      <vt:lpstr>The Disciple as a Child of God</vt:lpstr>
      <vt:lpstr>The Disciple as a Child of God</vt:lpstr>
      <vt:lpstr>The Disciple as a Child of God</vt:lpstr>
      <vt:lpstr>The Disciple as a Child of God</vt:lpstr>
      <vt:lpstr>The Disciple as a Child of God</vt:lpstr>
      <vt:lpstr>The Disciple as a Child of God</vt:lpstr>
      <vt:lpstr>The Disciple as a Child of God</vt:lpstr>
      <vt:lpstr>The Disciple as a Child of God</vt:lpstr>
      <vt:lpstr>The Disciple as a Child of God</vt:lpstr>
      <vt:lpstr>The Disciples Dependence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Thornton, Robert</dc:creator>
  <cp:lastModifiedBy>Thornton, Robert</cp:lastModifiedBy>
  <cp:revision>64</cp:revision>
  <dcterms:created xsi:type="dcterms:W3CDTF">2019-04-01T23:59:38Z</dcterms:created>
  <dcterms:modified xsi:type="dcterms:W3CDTF">2019-05-15T02:53:57Z</dcterms:modified>
</cp:coreProperties>
</file>